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EC09C7-CCC1-EDDA-FAF8-3F8384899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8285F8-E184-5B28-5A44-A25EA8A15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72E5-94C3-4832-8F60-4088D9ABE0B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C807EA0-E183-8124-CC75-1E1BAB983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06A124-E8CE-0B00-69AA-EF0F21576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D4272-F69B-4463-AAAD-BEA08CA0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88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4630A-4F2D-E0B2-C0A9-C6FF74641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F6C963-8EDC-1CAA-FD5A-890BC501C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BF0E63-9D2D-D088-6AB6-65C2D0D84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072E5-94C3-4832-8F60-4088D9ABE0B6}" type="datetimeFigureOut">
              <a:rPr lang="ru-RU" smtClean="0"/>
              <a:t>24.03.2023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84AE97-A051-289E-695E-2CEBDDFDCB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DA6E36-BCCE-5CB2-973A-8ABBE4AD9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D4272-F69B-4463-AAAD-BEA08CA0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055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8E8DF10-9C40-DF8C-D529-2E36D7339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cs typeface="Calibri Light"/>
              </a:rPr>
              <a:t>Эко-отель "Тирс"</a:t>
            </a:r>
            <a:endParaRPr lang="ru-RU" b="1" dirty="0">
              <a:cs typeface="Calibri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690A0C5-CA24-1A81-6EE3-4D54D6B636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00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B6E5D31-3B14-AE35-4977-9CB838E14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FFFFFF"/>
                </a:solidFill>
                <a:cs typeface="Calibri Light"/>
              </a:rPr>
              <a:t>"Тирс"</a:t>
            </a:r>
            <a:r>
              <a:rPr lang="ru-RU" i="1">
                <a:solidFill>
                  <a:srgbClr val="FFFFFF"/>
                </a:solidFill>
                <a:cs typeface="Calibri Light"/>
              </a:rPr>
              <a:t> зимой...</a:t>
            </a:r>
            <a:endParaRPr lang="ru-RU" i="1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3B9190-1BAF-2D2D-F93B-4BB7B54A2B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7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14B3BD-070F-D5B6-2C7B-534E6FBBB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FFFFFF"/>
                </a:solidFill>
                <a:cs typeface="Calibri Light"/>
              </a:rPr>
              <a:t>"</a:t>
            </a:r>
            <a:r>
              <a:rPr lang="ru-RU" sz="40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Тирс"</a:t>
            </a:r>
            <a:r>
              <a:rPr lang="ru-RU" sz="4000" i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 Light"/>
              </a:rPr>
              <a:t> круглый год...</a:t>
            </a:r>
            <a:endParaRPr lang="ru-RU" sz="4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8BE92F-0E72-A7CE-85C1-B11F523160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31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A0FC521-B739-4A9B-52C7-4FE6D9D73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>
                <a:solidFill>
                  <a:srgbClr val="FFFFFF"/>
                </a:solidFill>
                <a:ea typeface="+mj-lt"/>
                <a:cs typeface="+mj-lt"/>
              </a:rPr>
              <a:t>Эко-отель «Тирс»</a:t>
            </a:r>
            <a:r>
              <a:rPr lang="ru-RU" sz="2800">
                <a:solidFill>
                  <a:srgbClr val="FFFFFF"/>
                </a:solidFill>
                <a:ea typeface="+mj-lt"/>
                <a:cs typeface="+mj-lt"/>
              </a:rPr>
              <a:t> </a:t>
            </a:r>
            <a:br>
              <a:rPr lang="ru-RU" sz="2800">
                <a:solidFill>
                  <a:srgbClr val="FFFFFF"/>
                </a:solidFill>
                <a:ea typeface="+mj-lt"/>
                <a:cs typeface="+mj-lt"/>
              </a:rPr>
            </a:br>
            <a:r>
              <a:rPr lang="ru-RU" sz="2800">
                <a:solidFill>
                  <a:srgbClr val="FFFFFF"/>
                </a:solidFill>
                <a:ea typeface="+mj-lt"/>
                <a:cs typeface="+mj-lt"/>
              </a:rPr>
              <a:t>расположен в живописной местности, в сосновом бору на берегу реки Волга. Здесь очень красивые, заповедные места.</a:t>
            </a:r>
            <a:endParaRPr lang="ru-RU" sz="2800" dirty="0">
              <a:solidFill>
                <a:srgbClr val="FFFFFF"/>
              </a:solidFill>
              <a:cs typeface="Calibri Light" panose="020F0302020204030204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7B89C8-5CAA-1286-9BD8-409DC54927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27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F2AC62D-8E16-0D41-BCE2-53D76C4EE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>
                <a:solidFill>
                  <a:schemeClr val="bg1"/>
                </a:solidFill>
                <a:cs typeface="Calibri Light"/>
              </a:rPr>
              <a:t>27 светлых уютных номеров, в стиле шале с прекрасными видами на Волгу или на сосновый бор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8486A5-F6D5-D249-B0B3-B1E371AFC66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437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737934F-E57D-E90E-440C-37083B35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solidFill>
                  <a:srgbClr val="FFFFFF"/>
                </a:solidFill>
                <a:cs typeface="Calibri Light"/>
              </a:rPr>
              <a:t>8 комфортных коттеджей из сруба </a:t>
            </a:r>
            <a:r>
              <a:rPr lang="ru-RU" sz="2800">
                <a:solidFill>
                  <a:srgbClr val="FFFFFF"/>
                </a:solidFill>
                <a:cs typeface="Calibri Light"/>
              </a:rPr>
              <a:t> </a:t>
            </a:r>
            <a:endParaRPr lang="ru-RU" sz="2800" dirty="0">
              <a:solidFill>
                <a:srgbClr val="FFFFFF"/>
              </a:solidFill>
              <a:cs typeface="Calibri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6538A6-9E56-B469-CF5B-747CF082AF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11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6F880E6-02A5-5250-B111-D01F64A7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>
                <a:ea typeface="+mj-lt"/>
                <a:cs typeface="+mj-lt"/>
              </a:rPr>
              <a:t>Ресторан «Тирс»</a:t>
            </a:r>
            <a:r>
              <a:rPr lang="en-US" sz="3200">
                <a:ea typeface="+mj-lt"/>
                <a:cs typeface="+mj-lt"/>
              </a:rPr>
              <a:t> </a:t>
            </a:r>
            <a:br>
              <a:rPr lang="ru-RU" sz="1600">
                <a:ea typeface="+mj-lt"/>
                <a:cs typeface="+mj-lt"/>
              </a:rPr>
            </a:br>
            <a:br>
              <a:rPr lang="ru-RU" sz="1600">
                <a:ea typeface="+mj-lt"/>
                <a:cs typeface="+mj-lt"/>
              </a:rPr>
            </a:br>
            <a:r>
              <a:rPr lang="en-US" sz="1800">
                <a:ea typeface="+mj-lt"/>
                <a:cs typeface="+mj-lt"/>
              </a:rPr>
              <a:t>представляет собой уютное место для отдыха и проведения</a:t>
            </a:r>
            <a:r>
              <a:rPr lang="ru-RU" sz="1800">
                <a:ea typeface="+mj-lt"/>
                <a:cs typeface="+mj-lt"/>
              </a:rPr>
              <a:t> </a:t>
            </a:r>
            <a:r>
              <a:rPr lang="en-US" sz="1800">
                <a:ea typeface="+mj-lt"/>
                <a:cs typeface="+mj-lt"/>
              </a:rPr>
              <a:t>мероприятий.</a:t>
            </a:r>
            <a:br>
              <a:rPr lang="en-US" sz="1800">
                <a:ea typeface="+mj-lt"/>
                <a:cs typeface="+mj-lt"/>
              </a:rPr>
            </a:br>
            <a:endParaRPr lang="ru-RU" sz="1800">
              <a:cs typeface="Calibri Light"/>
            </a:endParaRPr>
          </a:p>
          <a:p>
            <a:pPr algn="ctr"/>
            <a:r>
              <a:rPr lang="en-US" sz="1800">
                <a:ea typeface="+mj-lt"/>
                <a:cs typeface="+mj-lt"/>
              </a:rPr>
              <a:t>В меню блюда русской и европейской кухни. </a:t>
            </a:r>
            <a:r>
              <a:rPr lang="ru-RU" sz="1800">
                <a:ea typeface="+mj-lt"/>
                <a:cs typeface="+mj-lt"/>
              </a:rPr>
              <a:t>Б</a:t>
            </a:r>
            <a:r>
              <a:rPr lang="en-US" sz="1800">
                <a:ea typeface="+mj-lt"/>
                <a:cs typeface="+mj-lt"/>
              </a:rPr>
              <a:t>люда из свежей речной рыбы. </a:t>
            </a:r>
            <a:r>
              <a:rPr lang="ru-RU" sz="1800">
                <a:ea typeface="+mj-lt"/>
                <a:cs typeface="+mj-lt"/>
              </a:rPr>
              <a:t>О</a:t>
            </a:r>
            <a:r>
              <a:rPr lang="en-US" sz="1800">
                <a:ea typeface="+mj-lt"/>
                <a:cs typeface="+mj-lt"/>
              </a:rPr>
              <a:t>ригинальные пельме</a:t>
            </a:r>
            <a:r>
              <a:rPr lang="ru-RU" sz="1800">
                <a:ea typeface="+mj-lt"/>
                <a:cs typeface="+mj-lt"/>
              </a:rPr>
              <a:t>ни</a:t>
            </a:r>
            <a:r>
              <a:rPr lang="en-US" sz="1800">
                <a:ea typeface="+mj-lt"/>
                <a:cs typeface="+mj-lt"/>
              </a:rPr>
              <a:t> из оленины ручной</a:t>
            </a:r>
            <a:r>
              <a:rPr lang="ru-RU" sz="1800">
                <a:ea typeface="+mj-lt"/>
                <a:cs typeface="+mj-lt"/>
              </a:rPr>
              <a:t> </a:t>
            </a:r>
            <a:r>
              <a:rPr lang="en-US" sz="1800">
                <a:ea typeface="+mj-lt"/>
                <a:cs typeface="+mj-lt"/>
              </a:rPr>
              <a:t>лепки</a:t>
            </a:r>
            <a:r>
              <a:rPr lang="ru-RU" sz="1800">
                <a:ea typeface="+mj-lt"/>
                <a:cs typeface="+mj-lt"/>
              </a:rPr>
              <a:t>.</a:t>
            </a:r>
            <a:br>
              <a:rPr lang="ru-RU" sz="1800">
                <a:ea typeface="+mj-lt"/>
                <a:cs typeface="+mj-lt"/>
              </a:rPr>
            </a:br>
            <a:br>
              <a:rPr lang="ru-RU" sz="1800">
                <a:ea typeface="+mj-lt"/>
                <a:cs typeface="+mj-lt"/>
              </a:rPr>
            </a:br>
            <a:br>
              <a:rPr lang="en-US" sz="1600">
                <a:ea typeface="+mj-lt"/>
                <a:cs typeface="+mj-lt"/>
              </a:rPr>
            </a:br>
            <a:endParaRPr lang="en-US" sz="1600">
              <a:cs typeface="Calibri Light"/>
            </a:endParaRPr>
          </a:p>
          <a:p>
            <a:pPr algn="just"/>
            <a:r>
              <a:rPr lang="en-US" sz="1600">
                <a:ea typeface="+mj-lt"/>
                <a:cs typeface="+mj-lt"/>
              </a:rPr>
              <a:t> </a:t>
            </a:r>
            <a:endParaRPr lang="en-US" sz="1600"/>
          </a:p>
          <a:p>
            <a:pPr algn="just"/>
            <a:endParaRPr lang="en-US" sz="1200">
              <a:cs typeface="Calibri Light"/>
            </a:endParaRPr>
          </a:p>
          <a:p>
            <a:pPr algn="just"/>
            <a:endParaRPr lang="en-US"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49CF91-AA42-5D67-B506-CD7C2D5BF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14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9EE387-60CB-6871-8B84-E2ECAA6D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ea typeface="+mj-lt"/>
                <a:cs typeface="+mj-lt"/>
              </a:rPr>
              <a:t>Бар с камином</a:t>
            </a:r>
            <a:br>
              <a:rPr lang="ru-RU" sz="3200" b="1">
                <a:ea typeface="+mj-lt"/>
                <a:cs typeface="+mj-lt"/>
              </a:rPr>
            </a:br>
            <a:r>
              <a:rPr lang="ru-RU" sz="3200" b="1">
                <a:ea typeface="+mj-lt"/>
                <a:cs typeface="+mj-lt"/>
              </a:rPr>
              <a:t> Бильярд-бар</a:t>
            </a:r>
            <a:br>
              <a:rPr lang="ru-RU" sz="3200" b="1">
                <a:ea typeface="+mj-lt"/>
                <a:cs typeface="+mj-lt"/>
              </a:rPr>
            </a:br>
            <a:br>
              <a:rPr lang="ru-RU" sz="1600">
                <a:ea typeface="+mj-lt"/>
                <a:cs typeface="+mj-lt"/>
              </a:rPr>
            </a:br>
            <a:br>
              <a:rPr lang="ru-RU" sz="1600">
                <a:ea typeface="+mj-lt"/>
                <a:cs typeface="+mj-lt"/>
              </a:rPr>
            </a:br>
            <a:br>
              <a:rPr lang="en-US" sz="1600">
                <a:ea typeface="+mj-lt"/>
                <a:cs typeface="+mj-lt"/>
              </a:rPr>
            </a:br>
            <a:endParaRPr lang="en-US" sz="1600">
              <a:cs typeface="Calibri Light"/>
            </a:endParaRPr>
          </a:p>
          <a:p>
            <a:pPr algn="just"/>
            <a:r>
              <a:rPr lang="en-US" sz="1600">
                <a:ea typeface="+mj-lt"/>
                <a:cs typeface="+mj-lt"/>
              </a:rPr>
              <a:t> </a:t>
            </a:r>
            <a:endParaRPr lang="en-US" sz="1600"/>
          </a:p>
          <a:p>
            <a:pPr algn="just"/>
            <a:endParaRPr lang="en-US" sz="1200">
              <a:cs typeface="Calibri Light"/>
            </a:endParaRPr>
          </a:p>
          <a:p>
            <a:pPr algn="just"/>
            <a:endParaRPr lang="en-US">
              <a:cs typeface="Calibri Light"/>
            </a:endParaRPr>
          </a:p>
          <a:p>
            <a:endParaRPr lang="en-US" dirty="0">
              <a:cs typeface="Calibri Ligh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B0A7E3-1569-2A65-35EB-BE8429B98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90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4E5DDAB-7C5E-717A-F28E-4B67CCA6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A7B3C9-C0BA-99F4-5930-042A04BE6C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1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D68ABF3-C63F-14EC-44F7-58E2E196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>
                <a:solidFill>
                  <a:schemeClr val="bg1"/>
                </a:solidFill>
                <a:ea typeface="+mj-lt"/>
                <a:cs typeface="+mj-lt"/>
              </a:rPr>
              <a:t>𝒮𝒫𝒜-</a:t>
            </a:r>
            <a:r>
              <a:rPr lang="ru-RU" sz="3200" b="1" i="1">
                <a:solidFill>
                  <a:schemeClr val="bg1"/>
                </a:solidFill>
                <a:ea typeface="+mj-lt"/>
                <a:cs typeface="Calibri Light"/>
              </a:rPr>
              <a:t>комплекс</a:t>
            </a:r>
            <a:endParaRPr lang="ru-RU" sz="3200" b="1" i="1" dirty="0">
              <a:solidFill>
                <a:schemeClr val="bg1"/>
              </a:solidFill>
              <a:ea typeface="+mj-lt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9227FB-795C-AF03-6188-F5ED4C4407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026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1EA206E-941F-DB1C-621B-8DDCEA6A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>
                <a:solidFill>
                  <a:srgbClr val="FFFFFF"/>
                </a:solidFill>
                <a:cs typeface="Calibri Light"/>
              </a:rPr>
              <a:t>"Тирс"</a:t>
            </a:r>
            <a:r>
              <a:rPr lang="ru-RU" i="1">
                <a:solidFill>
                  <a:srgbClr val="FFFFFF"/>
                </a:solidFill>
                <a:cs typeface="Calibri Light"/>
              </a:rPr>
              <a:t> летом...</a:t>
            </a:r>
            <a:endParaRPr lang="ru-RU" i="1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BF0B25-8A73-73DC-CDE1-A855E0CCF6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24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Широкоэкранный</PresentationFormat>
  <Paragraphs>15</Paragraphs>
  <Slides>11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Эко-отель "Тирс"</vt:lpstr>
      <vt:lpstr>Эко-отель «Тирс»  расположен в живописной местности, в сосновом бору на берегу реки Волга. Здесь очень красивые, заповедные места.</vt:lpstr>
      <vt:lpstr>27 светлых уютных номеров, в стиле шале с прекрасными видами на Волгу или на сосновый бор</vt:lpstr>
      <vt:lpstr>8 комфортных коттеджей из сруба  </vt:lpstr>
      <vt:lpstr>Ресторан «Тирс»   представляет собой уютное место для отдыха и проведения мероприятий.  В меню блюда русской и европейской кухни. Блюда из свежей речной рыбы. Оригинальные пельмени из оленины ручной лепки.        </vt:lpstr>
      <vt:lpstr>Бар с камином  Бильярд-бар         </vt:lpstr>
      <vt:lpstr>Презентация PowerPoint</vt:lpstr>
      <vt:lpstr>𝒮𝒫𝒜-комплекс</vt:lpstr>
      <vt:lpstr>"Тирс" летом...</vt:lpstr>
      <vt:lpstr>"Тирс" зимой...</vt:lpstr>
      <vt:lpstr>"Тирс" круглый год...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Эко-отель "Тирс"</dc:title>
  <dc:creator>Наталья Елисеева</dc:creator>
  <cp:lastModifiedBy>Наталья Елисеева</cp:lastModifiedBy>
  <cp:revision>1</cp:revision>
  <dcterms:created xsi:type="dcterms:W3CDTF">2023-03-24T15:38:41Z</dcterms:created>
  <dcterms:modified xsi:type="dcterms:W3CDTF">2023-03-24T15:38:41Z</dcterms:modified>
</cp:coreProperties>
</file>